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3" r:id="rId1"/>
  </p:sldMasterIdLst>
  <p:sldIdLst>
    <p:sldId id="256" r:id="rId2"/>
    <p:sldId id="257" r:id="rId3"/>
    <p:sldId id="262" r:id="rId4"/>
    <p:sldId id="259" r:id="rId5"/>
    <p:sldId id="266" r:id="rId6"/>
    <p:sldId id="268" r:id="rId7"/>
    <p:sldId id="265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70" r:id="rId19"/>
    <p:sldId id="26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97"/>
  </p:normalViewPr>
  <p:slideViewPr>
    <p:cSldViewPr snapToGrid="0" snapToObjects="1">
      <p:cViewPr varScale="1">
        <p:scale>
          <a:sx n="112" d="100"/>
          <a:sy n="112" d="100"/>
        </p:scale>
        <p:origin x="3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77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42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8657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482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4143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90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96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09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636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58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7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48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0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9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1/5/20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341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08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g.com/videos/search?q=xbox+controller+input+unity&amp;view=detail&amp;mid=461D1E7EAD29C617DA98461D1E7EAD29C617DA98&amp;FORM=VIRE" TargetMode="External"/><Relationship Id="rId2" Type="http://schemas.openxmlformats.org/officeDocument/2006/relationships/hyperlink" Target="https://www.youtube.com/watch?v=epRPKFsOPc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VCsg_62xY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1007-E8DC-894F-9798-109552017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/>
              <a:t>Pirate Dash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89EF1-9C9A-9943-A324-ABD6E191D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/>
              <a:t>By Nadia Nadeem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409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A7E0C-4E53-124B-80C8-0154B5F34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Player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DEDDC-6883-194C-A8D6-3325E220C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560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4FD997-ECA2-644E-AFDF-2ADE904C4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Opponent Sabotage Mechanic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0C6E4-C877-4848-8C45-F3B31C84FF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188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A75D9-0C25-D347-8163-C1D9BCE6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297A0-B978-3D4F-8ADC-DFE127B97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942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E7F56-BE09-B441-9DA4-D3B7D62CF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46E03-7019-EE4C-9337-BB5FFBA22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137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9B3A-77FB-BD44-9BFC-2577FAF46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90E83-A756-5D45-92BD-2C8E13C97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70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47B2F-9794-854B-84DA-415277EF1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Encapsulation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D5447-9107-2647-B4C6-535BA3ED9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5526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CF0D3-E4AC-1947-AB09-B2FDA4B5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2139E-BABA-8340-8BCA-92BAF3393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cannon ball class inherits the enemy class to obtain the damage properties and the ‘applyDamage’ method.</a:t>
            </a:r>
          </a:p>
        </p:txBody>
      </p:sp>
    </p:spTree>
    <p:extLst>
      <p:ext uri="{BB962C8B-B14F-4D97-AF65-F5344CB8AC3E}">
        <p14:creationId xmlns:p14="http://schemas.microsoft.com/office/powerpoint/2010/main" val="26817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6FB39-5C79-074D-9400-9D16CE2A8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Polymorphism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68BCC-3570-064A-B109-C1DD4241D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cannon ball class overrides the ’applyDamage’ class to add a multiply the damage statistics by 2.</a:t>
            </a:r>
          </a:p>
          <a:p>
            <a:r>
              <a:rPr lang="en-US" dirty="0"/>
              <a:t>The cannon ball class has an extra method called ‘applyScore’ to subtract score from the opponent. A for loop is used to calculate the amount to subtract from the opponents score.</a:t>
            </a:r>
          </a:p>
          <a:p>
            <a:r>
              <a:rPr lang="en-US" dirty="0"/>
              <a:t>There is also an added property in the cannon ball class for the score damage to the opponent.</a:t>
            </a:r>
          </a:p>
        </p:txBody>
      </p:sp>
    </p:spTree>
    <p:extLst>
      <p:ext uri="{BB962C8B-B14F-4D97-AF65-F5344CB8AC3E}">
        <p14:creationId xmlns:p14="http://schemas.microsoft.com/office/powerpoint/2010/main" val="3404125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5983E-A5A4-5642-8C57-4E96C849B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Online Media 3" descr="pirateDashVid1.mp4">
            <a:hlinkClick r:id="" action="ppaction://media"/>
            <a:extLst>
              <a:ext uri="{FF2B5EF4-FFF2-40B4-BE49-F238E27FC236}">
                <a16:creationId xmlns:a16="http://schemas.microsoft.com/office/drawing/2014/main" id="{7F7B2EFF-40CF-BB4D-862F-F216445BF8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2874193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03A3-9A48-564F-8768-D3445B2EF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FBB39-79DD-234E-ABCC-66735864C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Continuous Scrolling Background: </a:t>
            </a:r>
            <a:r>
              <a:rPr lang="en-GB" dirty="0">
                <a:hlinkClick r:id="rId2"/>
              </a:rPr>
              <a:t>https://www.youtube.com/watch?v=epRPKFsOPck</a:t>
            </a:r>
            <a:r>
              <a:rPr lang="en-GB" dirty="0"/>
              <a:t> </a:t>
            </a:r>
            <a:endParaRPr lang="en-US" dirty="0"/>
          </a:p>
          <a:p>
            <a:r>
              <a:rPr lang="en-US" dirty="0"/>
              <a:t>Xbox Controller Inputs: </a:t>
            </a:r>
            <a:r>
              <a:rPr lang="en-GB" dirty="0">
                <a:hlinkClick r:id="rId3"/>
              </a:rPr>
              <a:t>https://www.bing.com/videos/search?q=xbox+controller+input+unity&amp;view=detail&amp;mid=461D1E7EAD29C617DA98461D1E7EAD29C617DA98&amp;FORM=VIRE</a:t>
            </a:r>
            <a:r>
              <a:rPr lang="en-GB" dirty="0"/>
              <a:t> </a:t>
            </a:r>
            <a:endParaRPr lang="en-US" dirty="0"/>
          </a:p>
          <a:p>
            <a:r>
              <a:rPr lang="en-US" dirty="0"/>
              <a:t>Animation Switching: </a:t>
            </a:r>
            <a:r>
              <a:rPr lang="en-GB" dirty="0">
                <a:hlinkClick r:id="rId4"/>
              </a:rPr>
              <a:t>https://www.youtube.com/watch?v=HVCsg_62xYw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60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12B5-F40C-CF44-933B-360BF627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Task Aims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B4AE-EF36-BC4B-876B-0978D67E3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To create a 2D Boat Race based on a specific theme specified in the assignment brief. The theme chosen was pirate based.</a:t>
            </a:r>
          </a:p>
          <a:p>
            <a:r>
              <a:rPr lang="en-US" dirty="0"/>
              <a:t>The game needed to include:</a:t>
            </a:r>
          </a:p>
          <a:p>
            <a:pPr lvl="2"/>
            <a:r>
              <a:rPr lang="en-US" dirty="0"/>
              <a:t>Continuous scrolling background.</a:t>
            </a:r>
          </a:p>
          <a:p>
            <a:pPr lvl="2"/>
            <a:r>
              <a:rPr lang="en-US" dirty="0"/>
              <a:t>Boat can move forwards, backwards and rotate left and right.</a:t>
            </a:r>
          </a:p>
          <a:p>
            <a:pPr lvl="2"/>
            <a:r>
              <a:rPr lang="en-US" dirty="0"/>
              <a:t>UI with player lives, health, score and a timer.</a:t>
            </a:r>
          </a:p>
          <a:p>
            <a:pPr lvl="2"/>
            <a:r>
              <a:rPr lang="en-US" dirty="0"/>
              <a:t>Boat animations.</a:t>
            </a:r>
          </a:p>
          <a:p>
            <a:pPr lvl="2"/>
            <a:r>
              <a:rPr lang="en-US" dirty="0"/>
              <a:t>Playable with a third-party controller or keyboard.</a:t>
            </a:r>
          </a:p>
          <a:p>
            <a:pPr lvl="2"/>
            <a:r>
              <a:rPr lang="en-US" dirty="0"/>
              <a:t>Two randomly timed obstacles with penalties.</a:t>
            </a:r>
          </a:p>
          <a:p>
            <a:pPr lvl="2"/>
            <a:r>
              <a:rPr lang="en-US" dirty="0"/>
              <a:t>Two unique rewards.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62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CBD50-DEAA-4F40-A4B0-ED0135DB4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Controls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FB6D7-5A18-0D4F-B9B7-B0E0E1F4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W, A, S, D keys.</a:t>
            </a:r>
          </a:p>
          <a:p>
            <a:r>
              <a:rPr lang="en-US" dirty="0"/>
              <a:t>An Xbox One controller can be used. The left joystick is used to move the boat up and down and the right joystick is used to rotate left and right.</a:t>
            </a:r>
          </a:p>
        </p:txBody>
      </p:sp>
    </p:spTree>
    <p:extLst>
      <p:ext uri="{BB962C8B-B14F-4D97-AF65-F5344CB8AC3E}">
        <p14:creationId xmlns:p14="http://schemas.microsoft.com/office/powerpoint/2010/main" val="1989486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2CAE-D752-DA41-A661-DDECC220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How To 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E7095-875F-7B4E-803E-CF89E2F84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player must dodge obstacles and try to get coins to increase the score. The longer the timer goes on the more of a bonus the player gets to the score.</a:t>
            </a:r>
          </a:p>
          <a:p>
            <a:r>
              <a:rPr lang="en-US" dirty="0"/>
              <a:t>Obstacles take away health from the player.</a:t>
            </a:r>
          </a:p>
          <a:p>
            <a:r>
              <a:rPr lang="en-US" dirty="0"/>
              <a:t>Once the player’s health hits 0 a life is taken away from the player.</a:t>
            </a:r>
          </a:p>
          <a:p>
            <a:r>
              <a:rPr lang="en-US" dirty="0"/>
              <a:t>When the player is out of lives the game ends and the score bonus is added.</a:t>
            </a:r>
          </a:p>
        </p:txBody>
      </p:sp>
    </p:spTree>
    <p:extLst>
      <p:ext uri="{BB962C8B-B14F-4D97-AF65-F5344CB8AC3E}">
        <p14:creationId xmlns:p14="http://schemas.microsoft.com/office/powerpoint/2010/main" val="741852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6E1C-67BD-4649-BB12-CB2A6896E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Parallaxing Background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743E2-816F-B749-A3CD-32CAC29C82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028" b="3044"/>
          <a:stretch/>
        </p:blipFill>
        <p:spPr>
          <a:xfrm>
            <a:off x="203980" y="2983229"/>
            <a:ext cx="11784040" cy="445771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21B6AF-079D-E645-9A96-22C5B9DAC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To create a parallaxing background I used two quads and changed the offset of the quads at different speeds. The sand quad is slower than the sea quad.</a:t>
            </a:r>
          </a:p>
        </p:txBody>
      </p:sp>
    </p:spTree>
    <p:extLst>
      <p:ext uri="{BB962C8B-B14F-4D97-AF65-F5344CB8AC3E}">
        <p14:creationId xmlns:p14="http://schemas.microsoft.com/office/powerpoint/2010/main" val="56230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214AD-5FFD-364A-BF30-BD79F72A9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Master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0F58C-221C-9648-8DA1-67A164764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462" y="1153554"/>
            <a:ext cx="4852811" cy="45508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F4B8B0-569A-B247-AE3E-AB3BAD33C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36712"/>
            <a:ext cx="5816621" cy="35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83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E4156-F293-BC46-8F3F-CBDFC409A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Spawner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DD0C10-6F24-7A4F-938D-F230473CB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73" y="2984039"/>
            <a:ext cx="6002338" cy="3664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75F0D7-9F52-2148-B51A-5039627E5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5760" y="209550"/>
            <a:ext cx="7398906" cy="260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03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C84B9-A37F-3346-A46B-48FA18507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Weather Conditions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49A60-2178-3F4A-BA52-A4C93988A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753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77B0B-01C4-884D-A4E9-7FB339646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Water Based Animations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E5E34-5C71-8D48-B981-63C98C432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377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{8452B585-6952-B541-A5B7-A1CF0C4A9612}tf10001060</Template>
  <TotalTime>263</TotalTime>
  <Words>427</Words>
  <Application>Microsoft Macintosh PowerPoint</Application>
  <PresentationFormat>Widescreen</PresentationFormat>
  <Paragraphs>43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</vt:lpstr>
      <vt:lpstr>Pirate Dash</vt:lpstr>
      <vt:lpstr>Task Aims</vt:lpstr>
      <vt:lpstr>Controls</vt:lpstr>
      <vt:lpstr>How To Play</vt:lpstr>
      <vt:lpstr>Parallaxing Background</vt:lpstr>
      <vt:lpstr>Game Master</vt:lpstr>
      <vt:lpstr>Spawner</vt:lpstr>
      <vt:lpstr>Weather Conditions</vt:lpstr>
      <vt:lpstr>Water Based Animations</vt:lpstr>
      <vt:lpstr>Two Player Implementation</vt:lpstr>
      <vt:lpstr>Opponent Sabotage Mechanic</vt:lpstr>
      <vt:lpstr>Data Structures</vt:lpstr>
      <vt:lpstr>Properties</vt:lpstr>
      <vt:lpstr>Methods</vt:lpstr>
      <vt:lpstr>Encapsulation</vt:lpstr>
      <vt:lpstr>Inheritance</vt:lpstr>
      <vt:lpstr>Polymorphism</vt:lpstr>
      <vt:lpstr>Video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Boat Race</dc:title>
  <dc:creator>Nadia Nadeem</dc:creator>
  <cp:lastModifiedBy>Nadia Nadeem</cp:lastModifiedBy>
  <cp:revision>18</cp:revision>
  <dcterms:created xsi:type="dcterms:W3CDTF">2019-10-26T11:33:10Z</dcterms:created>
  <dcterms:modified xsi:type="dcterms:W3CDTF">2020-01-05T10:01:32Z</dcterms:modified>
</cp:coreProperties>
</file>